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37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1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29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6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80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7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0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8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2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90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64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560A-3AC9-344A-BB54-947581AA6780}" type="datetimeFigureOut">
              <a:rPr lang="nl-NL" smtClean="0"/>
              <a:pPr/>
              <a:t>12-11-2012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1466-045A-F143-BF75-2AADAD3A40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5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7" y="1142999"/>
            <a:ext cx="5055324" cy="505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881319"/>
            <a:ext cx="4545875" cy="518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53" y="1214846"/>
            <a:ext cx="4655446" cy="48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enhaag.nl/upload/3d9fb33b-57cf-457a-9dde-f73076e58943_Denk%20Vooruit%20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52" y="1515287"/>
            <a:ext cx="4981022" cy="38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08" y="816429"/>
            <a:ext cx="4227075" cy="52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9" y="975640"/>
            <a:ext cx="7439787" cy="49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08" y="816429"/>
            <a:ext cx="4227075" cy="52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70" y="940527"/>
            <a:ext cx="7768743" cy="51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9" y="1371596"/>
            <a:ext cx="6641990" cy="44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3" y="1275512"/>
            <a:ext cx="6829868" cy="43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2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0</Words>
  <Application>Microsoft Office PowerPoint</Application>
  <PresentationFormat>Diavoorstelling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VOF ondernemers in het onderwijs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competenties</dc:title>
  <dc:creator>Arjan Uitentuis</dc:creator>
  <cp:lastModifiedBy>Arjen Uitentuis</cp:lastModifiedBy>
  <cp:revision>46</cp:revision>
  <dcterms:created xsi:type="dcterms:W3CDTF">2012-01-20T12:11:32Z</dcterms:created>
  <dcterms:modified xsi:type="dcterms:W3CDTF">2012-11-12T20:34:16Z</dcterms:modified>
</cp:coreProperties>
</file>